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  <p:embeddedFont>
      <p:font typeface="Raleway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Matching Product Names with Enhanced Similarity Algorithms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Using NLP and Machine Learning Techniques.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Presented by Malak Alabiad.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78503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Combined Score Calculation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63512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0.4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2551748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Cosine Weight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Weight for cosine similarity.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85221" y="5171003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0.25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9243298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Fuzzy Weight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85221" y="6693218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Weight for fuzzy score.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40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Identifying Matching Products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0269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90243" y="4111943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Match seller product names to master product names.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944642" y="5447228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Variations in language, abbreviations, and formats.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Solution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Text Preprocessing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NLP and similarity algorithms.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Similarity Measures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Apply cosine similarity, fuzzy matching, and Levenshtein distance.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Accurate Match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Combine multiple similarity measures.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Loading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45197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94703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6561653" y="2792135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Load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1692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Load dataset and master file from Excel.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516053" y="4325898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Drop Duplicates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Remove duplicates from the dataset.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6514862" y="5859661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Export to CSV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2367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Export both files to CSV.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72136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Text Preprocessing (Part 1)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9451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Convert to Lowercase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Convert text to lowercase.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Remove Diacritics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Remove Arabic diacritics.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30445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Expand Abbreviations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Expand common abbreviations.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365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Text Preprocessing (Part 2)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32002" y="4269343"/>
            <a:ext cx="28470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Remove Punctuation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Remove punctuation.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92140" y="4194453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Normalize Spaces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Normalize spaces.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53055" y="3243382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NLTK Stopwords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NLTK stopwords.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76329" y="5969556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78741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Dosage and Form Extraction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Dosage Extraction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Extract dosage from product names.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Form Extraction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Extract form from product names.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95275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Similarity Calculation Components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048953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3978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Cosine Similarity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23978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Compares text vectors.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469249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3827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Fuzzy Matching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2382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Token-based similarity.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5889546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9340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Levenshtein Distance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31066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Measures string edit distance.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123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Similarity Calculation - Fuzzy and Levenshtein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17004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963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Fuzzy Matching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454253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Extract best match.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417004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963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Levenshtein Ratio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5454253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Calculate ratio of edits.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2025-02-17T20:46:26Z</dcterms:created>
  <dcterms:modified xsi:type="dcterms:W3CDTF">2025-02-17T20:46:26Z</dcterms:modified>
</cp:coreProperties>
</file>